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0" r:id="rId5"/>
  </p:sldMasterIdLst>
  <p:notesMasterIdLst>
    <p:notesMasterId r:id="rId16"/>
  </p:notesMasterIdLst>
  <p:sldIdLst>
    <p:sldId id="267" r:id="rId6"/>
    <p:sldId id="264" r:id="rId7"/>
    <p:sldId id="271" r:id="rId8"/>
    <p:sldId id="272" r:id="rId9"/>
    <p:sldId id="286" r:id="rId10"/>
    <p:sldId id="287" r:id="rId11"/>
    <p:sldId id="273" r:id="rId12"/>
    <p:sldId id="285" r:id="rId13"/>
    <p:sldId id="269" r:id="rId14"/>
    <p:sldId id="26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" id="{4868CF89-BF60-4E00-A16C-33D3593DA7F6}">
          <p14:sldIdLst>
            <p14:sldId id="267"/>
            <p14:sldId id="264"/>
            <p14:sldId id="271"/>
            <p14:sldId id="272"/>
            <p14:sldId id="286"/>
            <p14:sldId id="287"/>
            <p14:sldId id="273"/>
            <p14:sldId id="285"/>
          </p14:sldIdLst>
        </p14:section>
        <p14:section name="Copy and paste items" id="{D4DC0CA8-1645-42C2-B73F-8BE6BEAF7754}">
          <p14:sldIdLst>
            <p14:sldId id="269"/>
            <p14:sldId id="26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F2EE"/>
    <a:srgbClr val="FFF0EB"/>
    <a:srgbClr val="EDECE9"/>
    <a:srgbClr val="F4EEEB"/>
    <a:srgbClr val="646263"/>
    <a:srgbClr val="00A1E5"/>
    <a:srgbClr val="F15D2F"/>
    <a:srgbClr val="F652A0"/>
    <a:srgbClr val="BCECE0"/>
    <a:srgbClr val="2624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058D60-E9A2-4276-9247-785202068A47}" v="124" dt="2021-03-23T16:26:18.256"/>
    <p1510:client id="{213DB95F-C5BB-4F1B-921D-22EB2D8BFF12}" v="3" dt="2021-03-23T12:03:03.739"/>
    <p1510:client id="{827BE711-767C-4DA8-B238-29E3B7994251}" v="711" dt="2021-03-23T12:10:16.480"/>
    <p1510:client id="{D4C893E6-305A-45E7-B104-F8EEF71049D1}" v="119" dt="2021-03-23T16:24:24.341"/>
    <p1510:client id="{F3B9D929-734D-4FD3-A6A5-BDEC1711C318}" v="54" dt="2021-03-24T09:54:07.2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08" autoAdjust="0"/>
    <p:restoredTop sz="86427" autoAdjust="0"/>
  </p:normalViewPr>
  <p:slideViewPr>
    <p:cSldViewPr snapToGrid="0">
      <p:cViewPr varScale="1">
        <p:scale>
          <a:sx n="103" d="100"/>
          <a:sy n="103" d="100"/>
        </p:scale>
        <p:origin x="114" y="3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2CD754-5090-4C50-B244-273CD3300906}" type="datetimeFigureOut">
              <a:rPr lang="en-GB" smtClean="0"/>
              <a:t>02/03/2022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8AAC92-9BFE-4849-8951-7112295BEB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959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8AAC92-9BFE-4849-8951-7112295BEBE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4827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8AAC92-9BFE-4849-8951-7112295BEBE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87859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8AAC92-9BFE-4849-8951-7112295BEBE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33631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Use empty slides for video embeds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8AAC92-9BFE-4849-8951-7112295BEBE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72452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8AAC92-9BFE-4849-8951-7112295BEBE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5359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0145487"/>
      </p:ext>
    </p:extLst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>
                <a:latin typeface="Abadi" panose="020B06040201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 wrap="square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rgbClr val="FFFFFF"/>
                </a:solidFill>
                <a:latin typeface="Abadi Extra Light" panose="020B0204020104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9337901"/>
      </p:ext>
    </p:extLst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>
                <a:latin typeface="Montserrat SemiBold" panose="000007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rgbClr val="FFFFFF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6547287"/>
      </p:ext>
    </p:extLst>
  </p:cSld>
  <p:clrMapOvr>
    <a:masterClrMapping/>
  </p:clrMapOvr>
  <p:transition spd="slow"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691688"/>
      </p:ext>
    </p:extLst>
  </p:cSld>
  <p:clrMapOvr>
    <a:masterClrMapping/>
  </p:clrMapOvr>
  <p:transition spd="slow"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2077DFC-F9D8-4F90-BCAE-1293473B73FE}"/>
              </a:ext>
            </a:extLst>
          </p:cNvPr>
          <p:cNvSpPr txBox="1">
            <a:spLocks/>
          </p:cNvSpPr>
          <p:nvPr userDrawn="1"/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600" b="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1792F27-87CE-4BFA-9D50-894F47CC9732}" type="slidenum">
              <a:rPr lang="en-GB" smtClean="0"/>
              <a:pPr algn="r"/>
              <a:t>‹#›</a:t>
            </a:fld>
            <a:endParaRPr lang="en-GB" dirty="0"/>
          </a:p>
        </p:txBody>
      </p:sp>
      <p:pic>
        <p:nvPicPr>
          <p:cNvPr id="5" name="Picture 4" descr="Text&#10;&#10;Description automatically generated with low confidence">
            <a:extLst>
              <a:ext uri="{FF2B5EF4-FFF2-40B4-BE49-F238E27FC236}">
                <a16:creationId xmlns:a16="http://schemas.microsoft.com/office/drawing/2014/main" id="{F04B5DB5-C431-49E0-937B-22A90C3E57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34" b="32908"/>
          <a:stretch/>
        </p:blipFill>
        <p:spPr>
          <a:xfrm>
            <a:off x="252919" y="6143575"/>
            <a:ext cx="2202696" cy="62242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8BEC77B-ED8E-4DDF-8F36-6EF7CD1F9EB0}"/>
              </a:ext>
            </a:extLst>
          </p:cNvPr>
          <p:cNvSpPr/>
          <p:nvPr userDrawn="1"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00A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3460B1-CC79-4663-BA12-E4B9902DF993}"/>
              </a:ext>
            </a:extLst>
          </p:cNvPr>
          <p:cNvSpPr/>
          <p:nvPr userDrawn="1"/>
        </p:nvSpPr>
        <p:spPr>
          <a:xfrm>
            <a:off x="0" y="758952"/>
            <a:ext cx="384048" cy="5330952"/>
          </a:xfrm>
          <a:prstGeom prst="rect">
            <a:avLst/>
          </a:prstGeom>
          <a:solidFill>
            <a:srgbClr val="F15D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29314447"/>
      </p:ext>
    </p:extLst>
  </p:cSld>
  <p:clrMapOvr>
    <a:masterClrMapping/>
  </p:clrMapOvr>
  <p:transition spd="slow"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CF2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rgbClr val="F15D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00A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EDECE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rgbClr val="EDECE9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C53675C4-E151-4AA0-8804-5BBE9BA4E1D1}"/>
              </a:ext>
            </a:extLst>
          </p:cNvPr>
          <p:cNvSpPr txBox="1">
            <a:spLocks/>
          </p:cNvSpPr>
          <p:nvPr userDrawn="1"/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600" b="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1792F27-87CE-4BFA-9D50-894F47CC9732}" type="slidenum">
              <a:rPr lang="en-GB" smtClean="0"/>
              <a:pPr algn="r"/>
              <a:t>‹#›</a:t>
            </a:fld>
            <a:endParaRPr lang="en-GB" dirty="0"/>
          </a:p>
        </p:txBody>
      </p:sp>
      <p:pic>
        <p:nvPicPr>
          <p:cNvPr id="13" name="Picture 12" descr="Text&#10;&#10;Description automatically generated with low confidence">
            <a:extLst>
              <a:ext uri="{FF2B5EF4-FFF2-40B4-BE49-F238E27FC236}">
                <a16:creationId xmlns:a16="http://schemas.microsoft.com/office/drawing/2014/main" id="{475010BD-240F-403A-A94B-2B88282EFD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34" b="32908"/>
          <a:stretch/>
        </p:blipFill>
        <p:spPr>
          <a:xfrm>
            <a:off x="975933" y="6162732"/>
            <a:ext cx="2202696" cy="622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396087"/>
      </p:ext>
    </p:extLst>
  </p:cSld>
  <p:clrMapOvr>
    <a:masterClrMapping/>
  </p:clrMapOvr>
  <p:transition spd="slow"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FCF2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wrap="square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37088298"/>
      </p:ext>
    </p:extLst>
  </p:cSld>
  <p:clrMapOvr>
    <a:masterClrMapping/>
  </p:clrMapOvr>
  <p:transition spd="slow"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7151538-FD37-4302-A438-CADB60F8C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3D827EE2-CDAE-4719-84DA-B8B0C4A53A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0614948-DC0E-491B-A436-E3BC56F70B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5120640"/>
          </a:xfrm>
        </p:spPr>
        <p:txBody>
          <a:bodyPr wrap="square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2377539"/>
      </p:ext>
    </p:extLst>
  </p:cSld>
  <p:clrMapOvr>
    <a:masterClrMapping/>
  </p:clrMapOvr>
  <p:transition spd="slow">
    <p:pu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89497" y="868680"/>
            <a:ext cx="3763925" cy="5120640"/>
          </a:xfrm>
        </p:spPr>
        <p:txBody>
          <a:bodyPr wrap="square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A2574D7-D348-4D18-8F09-ED87687FFC45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775944" y="864108"/>
            <a:ext cx="3763925" cy="5120640"/>
          </a:xfrm>
        </p:spPr>
        <p:txBody>
          <a:bodyPr wrap="square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98942671"/>
      </p:ext>
    </p:extLst>
  </p:cSld>
  <p:clrMapOvr>
    <a:masterClrMapping/>
  </p:clrMapOvr>
  <p:transition spd="slow"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89497" y="868680"/>
            <a:ext cx="3763925" cy="5120640"/>
          </a:xfrm>
        </p:spPr>
        <p:txBody>
          <a:bodyPr wrap="square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A2574D7-D348-4D18-8F09-ED87687FFC45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775944" y="864108"/>
            <a:ext cx="3763925" cy="5120640"/>
          </a:xfrm>
        </p:spPr>
        <p:txBody>
          <a:bodyPr wrap="square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B8068FD-AEA9-4A70-BF5D-644EEA1BF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8176475D-4544-43FF-808D-007D1F107D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3294877"/>
      </p:ext>
    </p:extLst>
  </p:cSld>
  <p:clrMapOvr>
    <a:masterClrMapping/>
  </p:clrMapOvr>
  <p:transition spd="slow">
    <p:pu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 wrap="square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wrap="square"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 wrap="square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354106"/>
      </p:ext>
    </p:extLst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2924CC9-2F07-4309-A7B5-37C0B90389F4}"/>
              </a:ext>
            </a:extLst>
          </p:cNvPr>
          <p:cNvSpPr txBox="1">
            <a:spLocks/>
          </p:cNvSpPr>
          <p:nvPr userDrawn="1"/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600" b="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1792F27-87CE-4BFA-9D50-894F47CC9732}" type="slidenum">
              <a:rPr lang="en-GB" smtClean="0"/>
              <a:pPr algn="r"/>
              <a:t>‹#›</a:t>
            </a:fld>
            <a:endParaRPr lang="en-GB" dirty="0"/>
          </a:p>
        </p:txBody>
      </p:sp>
      <p:pic>
        <p:nvPicPr>
          <p:cNvPr id="18" name="Picture 17" descr="Text&#10;&#10;Description automatically generated with low confidence">
            <a:extLst>
              <a:ext uri="{FF2B5EF4-FFF2-40B4-BE49-F238E27FC236}">
                <a16:creationId xmlns:a16="http://schemas.microsoft.com/office/drawing/2014/main" id="{5468BA8B-2814-44CA-B004-E7F0385D83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34" b="32908"/>
          <a:stretch/>
        </p:blipFill>
        <p:spPr>
          <a:xfrm>
            <a:off x="252919" y="6143575"/>
            <a:ext cx="2202696" cy="622427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2C34C356-A689-406B-88ED-BE9835F773DF}"/>
              </a:ext>
            </a:extLst>
          </p:cNvPr>
          <p:cNvSpPr/>
          <p:nvPr userDrawn="1"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F15D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33EA2E1-3889-45E7-A5D8-C5C5FDEE4B4C}"/>
              </a:ext>
            </a:extLst>
          </p:cNvPr>
          <p:cNvSpPr/>
          <p:nvPr userDrawn="1"/>
        </p:nvSpPr>
        <p:spPr>
          <a:xfrm>
            <a:off x="0" y="758952"/>
            <a:ext cx="384048" cy="5330952"/>
          </a:xfrm>
          <a:prstGeom prst="rect">
            <a:avLst/>
          </a:prstGeom>
          <a:solidFill>
            <a:srgbClr val="00A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49944399"/>
      </p:ext>
    </p:extLst>
  </p:cSld>
  <p:clrMapOvr>
    <a:masterClrMapping/>
  </p:clrMapOvr>
  <p:transition spd="slow">
    <p:pu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486483"/>
      </p:ext>
    </p:extLst>
  </p:cSld>
  <p:clrMapOvr>
    <a:masterClrMapping/>
  </p:clrMapOvr>
  <p:transition spd="slow">
    <p:pu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 wrap="square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1274174"/>
      </p:ext>
    </p:extLst>
  </p:cSld>
  <p:clrMapOvr>
    <a:masterClrMapping/>
  </p:clrMapOvr>
  <p:transition spd="slow">
    <p:pu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7743217"/>
      </p:ext>
    </p:extLst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CF2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rgbClr val="00A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F15D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EDECE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rgbClr val="EDECE9"/>
                </a:solidFill>
                <a:latin typeface="+mn-lt"/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60B2E008-1D08-491D-B729-D9B2C55F9585}"/>
              </a:ext>
            </a:extLst>
          </p:cNvPr>
          <p:cNvSpPr txBox="1">
            <a:spLocks/>
          </p:cNvSpPr>
          <p:nvPr userDrawn="1"/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600" b="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1792F27-87CE-4BFA-9D50-894F47CC9732}" type="slidenum">
              <a:rPr lang="en-GB" smtClean="0"/>
              <a:pPr algn="r"/>
              <a:t>‹#›</a:t>
            </a:fld>
            <a:endParaRPr lang="en-GB" dirty="0"/>
          </a:p>
        </p:txBody>
      </p:sp>
      <p:pic>
        <p:nvPicPr>
          <p:cNvPr id="13" name="Picture 12" descr="Text&#10;&#10;Description automatically generated with low confidence">
            <a:extLst>
              <a:ext uri="{FF2B5EF4-FFF2-40B4-BE49-F238E27FC236}">
                <a16:creationId xmlns:a16="http://schemas.microsoft.com/office/drawing/2014/main" id="{46E84F84-6F1B-4735-A7EA-1E74344E44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34" b="32908"/>
          <a:stretch/>
        </p:blipFill>
        <p:spPr>
          <a:xfrm>
            <a:off x="975933" y="6162732"/>
            <a:ext cx="2202696" cy="622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251543"/>
      </p:ext>
    </p:extLst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FCF2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wrap="square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9594689"/>
      </p:ext>
    </p:extLst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rgbClr val="FCF2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wrap="square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C2FC524-BC81-4CEE-A151-AD588B7A5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85D0D9BD-438D-40EE-9E4B-39262C009A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1770524"/>
      </p:ext>
    </p:extLst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89497" y="868680"/>
            <a:ext cx="3763925" cy="5120640"/>
          </a:xfrm>
        </p:spPr>
        <p:txBody>
          <a:bodyPr wrap="square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A2574D7-D348-4D18-8F09-ED87687FFC45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775944" y="864108"/>
            <a:ext cx="3763925" cy="5120640"/>
          </a:xfrm>
        </p:spPr>
        <p:txBody>
          <a:bodyPr wrap="square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61702287"/>
      </p:ext>
    </p:extLst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89497" y="868680"/>
            <a:ext cx="3763925" cy="5120640"/>
          </a:xfrm>
        </p:spPr>
        <p:txBody>
          <a:bodyPr wrap="square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A2574D7-D348-4D18-8F09-ED87687FFC45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775944" y="864108"/>
            <a:ext cx="3763925" cy="5120640"/>
          </a:xfrm>
        </p:spPr>
        <p:txBody>
          <a:bodyPr wrap="square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9E73D6F-319E-410A-BEF7-DE44353B7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9D81A8F1-A690-4B9D-A673-04AD408DE6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4377462"/>
      </p:ext>
    </p:extLst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badi" panose="020B06040201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 wrap="square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wrap="square"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 wrap="square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31787108"/>
      </p:ext>
    </p:extLst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ontserrat SemiBold" panose="000007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55956214"/>
      </p:ext>
    </p:extLst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2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rgbClr val="00A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F15D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8E87986D-BD30-41C5-B50C-CA83F3E3951D}"/>
              </a:ext>
            </a:extLst>
          </p:cNvPr>
          <p:cNvSpPr txBox="1">
            <a:spLocks/>
          </p:cNvSpPr>
          <p:nvPr userDrawn="1"/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600" b="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1792F27-87CE-4BFA-9D50-894F47CC9732}" type="slidenum">
              <a:rPr lang="en-GB" smtClean="0"/>
              <a:pPr algn="r"/>
              <a:t>‹#›</a:t>
            </a:fld>
            <a:endParaRPr lang="en-GB" dirty="0"/>
          </a:p>
        </p:txBody>
      </p:sp>
      <p:pic>
        <p:nvPicPr>
          <p:cNvPr id="14" name="Picture 13" descr="Text&#10;&#10;Description automatically generated with low confidence">
            <a:extLst>
              <a:ext uri="{FF2B5EF4-FFF2-40B4-BE49-F238E27FC236}">
                <a16:creationId xmlns:a16="http://schemas.microsoft.com/office/drawing/2014/main" id="{18EBF241-214E-4828-AD82-BA520F73D5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34" b="32908"/>
          <a:stretch/>
        </p:blipFill>
        <p:spPr>
          <a:xfrm>
            <a:off x="252919" y="6143575"/>
            <a:ext cx="2202696" cy="622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121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7" r:id="rId2"/>
    <p:sldLayoutId id="2147483661" r:id="rId3"/>
    <p:sldLayoutId id="2147483662" r:id="rId4"/>
    <p:sldLayoutId id="2147483681" r:id="rId5"/>
    <p:sldLayoutId id="2147483664" r:id="rId6"/>
    <p:sldLayoutId id="2147483682" r:id="rId7"/>
    <p:sldLayoutId id="2147483665" r:id="rId8"/>
    <p:sldLayoutId id="2147483666" r:id="rId9"/>
    <p:sldLayoutId id="2147483668" r:id="rId10"/>
    <p:sldLayoutId id="2147483669" r:id="rId11"/>
  </p:sldLayoutIdLst>
  <p:transition spd="slow">
    <p:push/>
  </p:transition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4EEEB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rgbClr val="646263"/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rgbClr val="646263"/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rgbClr val="646263"/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rgbClr val="646263"/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rgbClr val="64626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CF2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rgbClr val="F15D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00A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E6E952A-D6F0-4BE4-9191-61276723DA52}"/>
              </a:ext>
            </a:extLst>
          </p:cNvPr>
          <p:cNvSpPr txBox="1">
            <a:spLocks/>
          </p:cNvSpPr>
          <p:nvPr userDrawn="1"/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600" b="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1792F27-87CE-4BFA-9D50-894F47CC9732}" type="slidenum">
              <a:rPr lang="en-GB" smtClean="0"/>
              <a:pPr algn="r"/>
              <a:t>‹#›</a:t>
            </a:fld>
            <a:endParaRPr lang="en-GB" dirty="0"/>
          </a:p>
        </p:txBody>
      </p:sp>
      <p:pic>
        <p:nvPicPr>
          <p:cNvPr id="12" name="Picture 11" descr="Text&#10;&#10;Description automatically generated with low confidence">
            <a:extLst>
              <a:ext uri="{FF2B5EF4-FFF2-40B4-BE49-F238E27FC236}">
                <a16:creationId xmlns:a16="http://schemas.microsoft.com/office/drawing/2014/main" id="{1ECC714C-D216-4D1B-B114-36D5D6C75D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34" b="32908"/>
          <a:stretch/>
        </p:blipFill>
        <p:spPr>
          <a:xfrm>
            <a:off x="252919" y="6143575"/>
            <a:ext cx="2202696" cy="622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42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80" r:id="rId5"/>
    <p:sldLayoutId id="2147483675" r:id="rId6"/>
    <p:sldLayoutId id="2147483683" r:id="rId7"/>
    <p:sldLayoutId id="2147483676" r:id="rId8"/>
    <p:sldLayoutId id="2147483677" r:id="rId9"/>
    <p:sldLayoutId id="2147483678" r:id="rId10"/>
    <p:sldLayoutId id="2147483679" r:id="rId11"/>
  </p:sldLayoutIdLst>
  <p:transition spd="slow">
    <p:push/>
  </p:transition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4EEEB"/>
          </a:solidFill>
          <a:latin typeface="Montserrat SemiBold" panose="00000700000000000000" pitchFamily="2" charset="0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rgbClr val="646263"/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rgbClr val="646263"/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rgbClr val="646263"/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rgbClr val="646263"/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rgbClr val="64626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Relationship Id="rId4" Type="http://schemas.openxmlformats.org/officeDocument/2006/relationships/hyperlink" Target="mailto:Emailaddress@falkirk.gov.uk" TargetMode="Externa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.svg"/><Relationship Id="rId18" Type="http://schemas.openxmlformats.org/officeDocument/2006/relationships/image" Target="../media/image23.png"/><Relationship Id="rId26" Type="http://schemas.openxmlformats.org/officeDocument/2006/relationships/image" Target="../media/image29.png"/><Relationship Id="rId21" Type="http://schemas.openxmlformats.org/officeDocument/2006/relationships/image" Target="../media/image26.svg"/><Relationship Id="rId34" Type="http://schemas.openxmlformats.org/officeDocument/2006/relationships/image" Target="../media/image37.png"/><Relationship Id="rId7" Type="http://schemas.openxmlformats.org/officeDocument/2006/relationships/image" Target="../media/image14.svg"/><Relationship Id="rId12" Type="http://schemas.openxmlformats.org/officeDocument/2006/relationships/image" Target="../media/image17.png"/><Relationship Id="rId17" Type="http://schemas.openxmlformats.org/officeDocument/2006/relationships/image" Target="../media/image22.svg"/><Relationship Id="rId25" Type="http://schemas.openxmlformats.org/officeDocument/2006/relationships/image" Target="../media/image7.svg"/><Relationship Id="rId33" Type="http://schemas.openxmlformats.org/officeDocument/2006/relationships/image" Target="../media/image36.svg"/><Relationship Id="rId2" Type="http://schemas.openxmlformats.org/officeDocument/2006/relationships/image" Target="../media/image9.pn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29" Type="http://schemas.openxmlformats.org/officeDocument/2006/relationships/image" Target="../media/image32.sv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11" Type="http://schemas.openxmlformats.org/officeDocument/2006/relationships/image" Target="../media/image16.svg"/><Relationship Id="rId24" Type="http://schemas.openxmlformats.org/officeDocument/2006/relationships/image" Target="../media/image6.png"/><Relationship Id="rId32" Type="http://schemas.openxmlformats.org/officeDocument/2006/relationships/image" Target="../media/image35.png"/><Relationship Id="rId37" Type="http://schemas.openxmlformats.org/officeDocument/2006/relationships/image" Target="../media/image40.svg"/><Relationship Id="rId5" Type="http://schemas.openxmlformats.org/officeDocument/2006/relationships/image" Target="../media/image12.svg"/><Relationship Id="rId15" Type="http://schemas.openxmlformats.org/officeDocument/2006/relationships/image" Target="../media/image20.svg"/><Relationship Id="rId23" Type="http://schemas.openxmlformats.org/officeDocument/2006/relationships/image" Target="../media/image28.svg"/><Relationship Id="rId28" Type="http://schemas.openxmlformats.org/officeDocument/2006/relationships/image" Target="../media/image31.png"/><Relationship Id="rId36" Type="http://schemas.openxmlformats.org/officeDocument/2006/relationships/image" Target="../media/image39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31" Type="http://schemas.openxmlformats.org/officeDocument/2006/relationships/image" Target="../media/image34.svg"/><Relationship Id="rId4" Type="http://schemas.openxmlformats.org/officeDocument/2006/relationships/image" Target="../media/image11.png"/><Relationship Id="rId9" Type="http://schemas.openxmlformats.org/officeDocument/2006/relationships/image" Target="../media/image3.svg"/><Relationship Id="rId14" Type="http://schemas.openxmlformats.org/officeDocument/2006/relationships/image" Target="../media/image19.png"/><Relationship Id="rId22" Type="http://schemas.openxmlformats.org/officeDocument/2006/relationships/image" Target="../media/image27.png"/><Relationship Id="rId27" Type="http://schemas.openxmlformats.org/officeDocument/2006/relationships/image" Target="../media/image30.svg"/><Relationship Id="rId30" Type="http://schemas.openxmlformats.org/officeDocument/2006/relationships/image" Target="../media/image33.png"/><Relationship Id="rId35" Type="http://schemas.openxmlformats.org/officeDocument/2006/relationships/image" Target="../media/image38.svg"/><Relationship Id="rId8" Type="http://schemas.openxmlformats.org/officeDocument/2006/relationships/image" Target="../media/image2.png"/><Relationship Id="rId3" Type="http://schemas.openxmlformats.org/officeDocument/2006/relationships/image" Target="../media/image1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D2110-7569-4498-8A58-BB5F9D9C6B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Slide title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531CE4-D146-498C-84A5-3E7D2B01E2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Subtitle</a:t>
            </a:r>
          </a:p>
          <a:p>
            <a:r>
              <a:rPr lang="en-GB" dirty="0"/>
              <a:t>March 2021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8778082"/>
      </p:ext>
    </p:extLst>
  </p:cSld>
  <p:clrMapOvr>
    <a:masterClrMapping/>
  </p:clrMapOvr>
  <p:transition spd="slow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2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descr="Orange&#10;">
            <a:extLst>
              <a:ext uri="{FF2B5EF4-FFF2-40B4-BE49-F238E27FC236}">
                <a16:creationId xmlns:a16="http://schemas.microsoft.com/office/drawing/2014/main" id="{F2C99D1F-4DB4-4C7A-86F2-74E163420327}"/>
              </a:ext>
            </a:extLst>
          </p:cNvPr>
          <p:cNvSpPr/>
          <p:nvPr/>
        </p:nvSpPr>
        <p:spPr>
          <a:xfrm>
            <a:off x="2175278" y="1137092"/>
            <a:ext cx="2402134" cy="1966216"/>
          </a:xfrm>
          <a:prstGeom prst="rect">
            <a:avLst/>
          </a:prstGeom>
          <a:solidFill>
            <a:srgbClr val="F15D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 descr="Blue">
            <a:extLst>
              <a:ext uri="{FF2B5EF4-FFF2-40B4-BE49-F238E27FC236}">
                <a16:creationId xmlns:a16="http://schemas.microsoft.com/office/drawing/2014/main" id="{A73E1C03-4FF0-4A89-A86D-E5EFB2705252}"/>
              </a:ext>
            </a:extLst>
          </p:cNvPr>
          <p:cNvSpPr/>
          <p:nvPr/>
        </p:nvSpPr>
        <p:spPr>
          <a:xfrm>
            <a:off x="4903237" y="1137092"/>
            <a:ext cx="2402134" cy="1966216"/>
          </a:xfrm>
          <a:prstGeom prst="rect">
            <a:avLst/>
          </a:prstGeom>
          <a:solidFill>
            <a:srgbClr val="00A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 descr="Cream&#10;">
            <a:extLst>
              <a:ext uri="{FF2B5EF4-FFF2-40B4-BE49-F238E27FC236}">
                <a16:creationId xmlns:a16="http://schemas.microsoft.com/office/drawing/2014/main" id="{DFB538B1-5CCA-4882-9CA4-FDC224B7A4A0}"/>
              </a:ext>
            </a:extLst>
          </p:cNvPr>
          <p:cNvSpPr/>
          <p:nvPr/>
        </p:nvSpPr>
        <p:spPr>
          <a:xfrm>
            <a:off x="7638434" y="1137092"/>
            <a:ext cx="2402134" cy="1966216"/>
          </a:xfrm>
          <a:prstGeom prst="rect">
            <a:avLst/>
          </a:prstGeom>
          <a:solidFill>
            <a:srgbClr val="FCF2EE"/>
          </a:solidFill>
          <a:ln>
            <a:solidFill>
              <a:srgbClr val="6462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 descr="Grey Black&#10;">
            <a:extLst>
              <a:ext uri="{FF2B5EF4-FFF2-40B4-BE49-F238E27FC236}">
                <a16:creationId xmlns:a16="http://schemas.microsoft.com/office/drawing/2014/main" id="{CB57E08B-4EA2-4A46-B4DE-74FDE5EBBD71}"/>
              </a:ext>
            </a:extLst>
          </p:cNvPr>
          <p:cNvSpPr/>
          <p:nvPr/>
        </p:nvSpPr>
        <p:spPr>
          <a:xfrm>
            <a:off x="2182517" y="3535985"/>
            <a:ext cx="2402134" cy="1966216"/>
          </a:xfrm>
          <a:prstGeom prst="rect">
            <a:avLst/>
          </a:prstGeom>
          <a:solidFill>
            <a:srgbClr val="2624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 descr="Light Grey">
            <a:extLst>
              <a:ext uri="{FF2B5EF4-FFF2-40B4-BE49-F238E27FC236}">
                <a16:creationId xmlns:a16="http://schemas.microsoft.com/office/drawing/2014/main" id="{672DAD5E-199A-4490-9D25-EE9564FAF367}"/>
              </a:ext>
            </a:extLst>
          </p:cNvPr>
          <p:cNvSpPr/>
          <p:nvPr/>
        </p:nvSpPr>
        <p:spPr>
          <a:xfrm>
            <a:off x="7638434" y="3535985"/>
            <a:ext cx="2402134" cy="1966216"/>
          </a:xfrm>
          <a:prstGeom prst="rect">
            <a:avLst/>
          </a:prstGeom>
          <a:solidFill>
            <a:srgbClr val="EDE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 descr="Grey&#10;">
            <a:extLst>
              <a:ext uri="{FF2B5EF4-FFF2-40B4-BE49-F238E27FC236}">
                <a16:creationId xmlns:a16="http://schemas.microsoft.com/office/drawing/2014/main" id="{CE79A959-D904-434C-B5A3-9C174E008AC4}"/>
              </a:ext>
            </a:extLst>
          </p:cNvPr>
          <p:cNvSpPr/>
          <p:nvPr/>
        </p:nvSpPr>
        <p:spPr>
          <a:xfrm>
            <a:off x="4910475" y="3535985"/>
            <a:ext cx="2402134" cy="1966216"/>
          </a:xfrm>
          <a:prstGeom prst="rect">
            <a:avLst/>
          </a:prstGeom>
          <a:solidFill>
            <a:srgbClr val="6462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6B66761-4A9A-4CBF-BFEC-0BFC28A2545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83356" y="490761"/>
            <a:ext cx="11425287" cy="6463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Colour Palette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4986867"/>
      </p:ext>
    </p:extLst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2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8BC2118-DAFC-4B34-BF72-43587F379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73019D-6809-44C0-9377-C4A9F8D207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3200" b="0" i="0" u="none" strike="noStrike" dirty="0">
                <a:effectLst/>
              </a:rPr>
              <a:t>One</a:t>
            </a:r>
            <a:endParaRPr lang="en-US" sz="3200" u="none" strike="noStrike" dirty="0"/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3200" b="0" i="0" dirty="0">
                <a:effectLst/>
              </a:rPr>
              <a:t>Two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3200" u="none" strike="noStrike" dirty="0"/>
              <a:t>Three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3200" b="0" i="0" dirty="0">
                <a:effectLst/>
              </a:rPr>
              <a:t>Four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en-GB" sz="3200" b="0" i="0" u="none" strike="noStrike" dirty="0">
              <a:solidFill>
                <a:srgbClr val="64626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81686282"/>
      </p:ext>
    </p:extLst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8DA8938-CAC4-4321-8E8A-9BA2C1D48CE1}"/>
              </a:ext>
            </a:extLst>
          </p:cNvPr>
          <p:cNvSpPr txBox="1"/>
          <p:nvPr/>
        </p:nvSpPr>
        <p:spPr>
          <a:xfrm>
            <a:off x="1224590" y="3667684"/>
            <a:ext cx="2617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Point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Point 2</a:t>
            </a:r>
          </a:p>
        </p:txBody>
      </p:sp>
      <p:pic>
        <p:nvPicPr>
          <p:cNvPr id="7" name="Graphic 6" descr="Two speech bubbles">
            <a:extLst>
              <a:ext uri="{FF2B5EF4-FFF2-40B4-BE49-F238E27FC236}">
                <a16:creationId xmlns:a16="http://schemas.microsoft.com/office/drawing/2014/main" id="{8AE8A577-2EBD-4203-BDCF-6DB5F30A11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75139" y="1589061"/>
            <a:ext cx="2179304" cy="217930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6129D58-D6AC-4C4C-913A-652013A5E788}"/>
              </a:ext>
            </a:extLst>
          </p:cNvPr>
          <p:cNvSpPr txBox="1"/>
          <p:nvPr/>
        </p:nvSpPr>
        <p:spPr>
          <a:xfrm>
            <a:off x="4956101" y="3635449"/>
            <a:ext cx="2617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Point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Point 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F8A167-FC57-4E7C-B8B8-0A694B311271}"/>
              </a:ext>
            </a:extLst>
          </p:cNvPr>
          <p:cNvSpPr txBox="1"/>
          <p:nvPr/>
        </p:nvSpPr>
        <p:spPr>
          <a:xfrm>
            <a:off x="8687612" y="3667684"/>
            <a:ext cx="2617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Point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Point 2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1971AF42-985D-428A-8A52-0BED865F5BD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86498" y="798845"/>
            <a:ext cx="11425287" cy="6463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Overview title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Graphic 2" descr="Laptop with phone and calculator">
            <a:extLst>
              <a:ext uri="{FF2B5EF4-FFF2-40B4-BE49-F238E27FC236}">
                <a16:creationId xmlns:a16="http://schemas.microsoft.com/office/drawing/2014/main" id="{C67E55B4-EEDB-4F82-9CED-FC6E3AE42A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24590" y="1507433"/>
            <a:ext cx="2342559" cy="2342559"/>
          </a:xfrm>
          <a:prstGeom prst="rect">
            <a:avLst/>
          </a:prstGeom>
        </p:spPr>
      </p:pic>
      <p:pic>
        <p:nvPicPr>
          <p:cNvPr id="10" name="Graphic 9" descr="Gears">
            <a:extLst>
              <a:ext uri="{FF2B5EF4-FFF2-40B4-BE49-F238E27FC236}">
                <a16:creationId xmlns:a16="http://schemas.microsoft.com/office/drawing/2014/main" id="{786AD606-EDA2-4305-912A-D85F0A9FD63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962433" y="1977976"/>
            <a:ext cx="1657473" cy="1657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1307"/>
      </p:ext>
    </p:extLst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C4234-795B-442D-AD1A-60E30668E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Slide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032304-C959-4B5E-8C17-30BD7710416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dirty="0"/>
              <a:t>Subtitle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979D5-B2F9-4454-9363-3CA70FBA87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>
                <a:latin typeface="+mj-lt"/>
              </a:rPr>
              <a:t>Section header text</a:t>
            </a:r>
          </a:p>
          <a:p>
            <a:r>
              <a:rPr lang="en-GB" dirty="0" err="1"/>
              <a:t>xxxxxx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9132502"/>
      </p:ext>
    </p:extLst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CD491AD-2ECF-4590-A79A-BE6CA617EE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8B67ED-8479-4B3E-8554-40B081BD0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95E4DD-9D04-466C-B705-23C3EB30459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997754923"/>
      </p:ext>
    </p:extLst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0">
            <a:extLst>
              <a:ext uri="{FF2B5EF4-FFF2-40B4-BE49-F238E27FC236}">
                <a16:creationId xmlns:a16="http://schemas.microsoft.com/office/drawing/2014/main" id="{6C9E8B18-64FD-47B9-961F-93FCD354317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86498" y="798845"/>
            <a:ext cx="11425287" cy="6463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4EEEB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Template slide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7589092"/>
      </p:ext>
    </p:extLst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37A595A-FC7E-47D3-96E2-57686D63528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Column one	</a:t>
            </a:r>
          </a:p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1A430-3C67-41AA-9A40-519C2C540225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>
            <a:normAutofit/>
          </a:bodyPr>
          <a:lstStyle/>
          <a:p>
            <a:r>
              <a:rPr lang="en-GB" dirty="0"/>
              <a:t>Column two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66E186-CBC7-4A14-9204-D1E75E81C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Title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13A25A9-2A51-4E8B-9978-F0CAB1CD59A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GB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914852279"/>
      </p:ext>
    </p:extLst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9F820AC-E974-4B3C-B158-823F54424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1466385"/>
          </a:xfrm>
        </p:spPr>
        <p:txBody>
          <a:bodyPr/>
          <a:lstStyle/>
          <a:p>
            <a:r>
              <a:rPr lang="en-GB" dirty="0"/>
              <a:t>Contacts</a:t>
            </a: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BC277579-DE60-4DAA-8C20-4B9B87C756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4" b="734"/>
          <a:stretch/>
        </p:blipFill>
        <p:spPr/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150354A-A5B9-4315-8574-4A5B64D5DD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6032" y="2609385"/>
            <a:ext cx="2834640" cy="357129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GB" sz="1600" dirty="0">
                <a:latin typeface="+mj-lt"/>
              </a:rPr>
              <a:t>First last name</a:t>
            </a:r>
          </a:p>
          <a:p>
            <a:pPr>
              <a:spcBef>
                <a:spcPts val="0"/>
              </a:spcBef>
            </a:pPr>
            <a:r>
              <a:rPr lang="en-GB" sz="1600" dirty="0"/>
              <a:t>Job title</a:t>
            </a:r>
          </a:p>
          <a:p>
            <a:pPr>
              <a:spcBef>
                <a:spcPts val="0"/>
              </a:spcBef>
            </a:pPr>
            <a:r>
              <a:rPr lang="en-GB" sz="1600" dirty="0">
                <a:hlinkClick r:id="rId4"/>
              </a:rPr>
              <a:t>Emailaddress@falkirk.gov.uk</a:t>
            </a:r>
            <a:endParaRPr lang="en-GB" sz="1600" dirty="0"/>
          </a:p>
          <a:p>
            <a:pPr>
              <a:spcBef>
                <a:spcPts val="0"/>
              </a:spcBef>
            </a:pPr>
            <a:endParaRPr lang="en-GB" sz="1600" dirty="0"/>
          </a:p>
          <a:p>
            <a:pPr>
              <a:spcBef>
                <a:spcPts val="0"/>
              </a:spcBef>
            </a:pPr>
            <a:r>
              <a:rPr lang="en-GB" sz="1600" dirty="0">
                <a:latin typeface="+mj-lt"/>
              </a:rPr>
              <a:t>First last name</a:t>
            </a:r>
          </a:p>
          <a:p>
            <a:pPr>
              <a:spcBef>
                <a:spcPts val="0"/>
              </a:spcBef>
            </a:pPr>
            <a:r>
              <a:rPr lang="en-GB" sz="1600" dirty="0"/>
              <a:t>Job title</a:t>
            </a:r>
          </a:p>
          <a:p>
            <a:pPr>
              <a:spcBef>
                <a:spcPts val="0"/>
              </a:spcBef>
            </a:pPr>
            <a:r>
              <a:rPr lang="en-GB" sz="1600" dirty="0">
                <a:hlinkClick r:id="rId4"/>
              </a:rPr>
              <a:t>Emailaddress@falkirk.gov.uk</a:t>
            </a:r>
            <a:endParaRPr lang="en-GB" sz="1600" dirty="0"/>
          </a:p>
          <a:p>
            <a:pPr>
              <a:spcBef>
                <a:spcPts val="0"/>
              </a:spcBef>
            </a:pPr>
            <a:endParaRPr lang="en-GB" sz="1600" dirty="0"/>
          </a:p>
          <a:p>
            <a:pPr>
              <a:spcBef>
                <a:spcPts val="0"/>
              </a:spcBef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875632405"/>
      </p:ext>
    </p:extLst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 descr="Laptop with phone and calculator">
            <a:extLst>
              <a:ext uri="{FF2B5EF4-FFF2-40B4-BE49-F238E27FC236}">
                <a16:creationId xmlns:a16="http://schemas.microsoft.com/office/drawing/2014/main" id="{66E7BE1D-A73D-40C4-97AB-652561B0AC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34444" y="3003271"/>
            <a:ext cx="2193782" cy="2193782"/>
          </a:xfrm>
          <a:prstGeom prst="rect">
            <a:avLst/>
          </a:prstGeom>
        </p:spPr>
      </p:pic>
      <p:pic>
        <p:nvPicPr>
          <p:cNvPr id="3" name="Graphic 2" descr="An open book">
            <a:extLst>
              <a:ext uri="{FF2B5EF4-FFF2-40B4-BE49-F238E27FC236}">
                <a16:creationId xmlns:a16="http://schemas.microsoft.com/office/drawing/2014/main" id="{D69DD18B-DD58-4946-B4FA-1E8B93B661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64023" y="4545105"/>
            <a:ext cx="2135798" cy="2135798"/>
          </a:xfrm>
          <a:prstGeom prst="rect">
            <a:avLst/>
          </a:prstGeom>
        </p:spPr>
      </p:pic>
      <p:pic>
        <p:nvPicPr>
          <p:cNvPr id="4" name="Graphic 3" descr="Graph and note paper pads with pencil">
            <a:extLst>
              <a:ext uri="{FF2B5EF4-FFF2-40B4-BE49-F238E27FC236}">
                <a16:creationId xmlns:a16="http://schemas.microsoft.com/office/drawing/2014/main" id="{775E7B9F-64E4-4BB5-83C7-9B7C4A0705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55808" y="3360794"/>
            <a:ext cx="1555987" cy="1555987"/>
          </a:xfrm>
          <a:prstGeom prst="rect">
            <a:avLst/>
          </a:prstGeom>
        </p:spPr>
      </p:pic>
      <p:pic>
        <p:nvPicPr>
          <p:cNvPr id="5" name="Graphic 4" descr="Two speech bubbles">
            <a:extLst>
              <a:ext uri="{FF2B5EF4-FFF2-40B4-BE49-F238E27FC236}">
                <a16:creationId xmlns:a16="http://schemas.microsoft.com/office/drawing/2014/main" id="{528843E4-22BE-4582-B9B4-813A6082C83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426438" y="4765504"/>
            <a:ext cx="1721734" cy="1721734"/>
          </a:xfrm>
          <a:prstGeom prst="rect">
            <a:avLst/>
          </a:prstGeom>
        </p:spPr>
      </p:pic>
      <p:pic>
        <p:nvPicPr>
          <p:cNvPr id="6" name="Graphic 5" descr="Award ribbon with star">
            <a:extLst>
              <a:ext uri="{FF2B5EF4-FFF2-40B4-BE49-F238E27FC236}">
                <a16:creationId xmlns:a16="http://schemas.microsoft.com/office/drawing/2014/main" id="{1A14CC8A-1F3B-421A-A56C-37F251A4DB4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603565" y="4338876"/>
            <a:ext cx="1287283" cy="1287283"/>
          </a:xfrm>
          <a:prstGeom prst="rect">
            <a:avLst/>
          </a:prstGeom>
        </p:spPr>
      </p:pic>
      <p:pic>
        <p:nvPicPr>
          <p:cNvPr id="7" name="Graphic 6" descr="Two speech bubbles">
            <a:extLst>
              <a:ext uri="{FF2B5EF4-FFF2-40B4-BE49-F238E27FC236}">
                <a16:creationId xmlns:a16="http://schemas.microsoft.com/office/drawing/2014/main" id="{A5F181D4-B6C9-4189-9F66-931DF5DDCC4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663459" y="4647806"/>
            <a:ext cx="1957131" cy="1957131"/>
          </a:xfrm>
          <a:prstGeom prst="rect">
            <a:avLst/>
          </a:prstGeom>
        </p:spPr>
      </p:pic>
      <p:pic>
        <p:nvPicPr>
          <p:cNvPr id="8" name="Graphic 7" descr="Pencils with eraser, sticky notes and pencil shavings">
            <a:extLst>
              <a:ext uri="{FF2B5EF4-FFF2-40B4-BE49-F238E27FC236}">
                <a16:creationId xmlns:a16="http://schemas.microsoft.com/office/drawing/2014/main" id="{8D09BB36-B0CE-49B7-8B0B-1B1FF07EB43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663459" y="3355904"/>
            <a:ext cx="1692349" cy="1692349"/>
          </a:xfrm>
          <a:prstGeom prst="rect">
            <a:avLst/>
          </a:prstGeom>
        </p:spPr>
      </p:pic>
      <p:pic>
        <p:nvPicPr>
          <p:cNvPr id="22" name="Graphic 21" descr="Mental Health with solid fill">
            <a:extLst>
              <a:ext uri="{FF2B5EF4-FFF2-40B4-BE49-F238E27FC236}">
                <a16:creationId xmlns:a16="http://schemas.microsoft.com/office/drawing/2014/main" id="{F08E280A-0980-420A-AA6E-C0BFDDF0BCD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433663" y="707262"/>
            <a:ext cx="914400" cy="914400"/>
          </a:xfrm>
          <a:prstGeom prst="rect">
            <a:avLst/>
          </a:prstGeom>
        </p:spPr>
      </p:pic>
      <p:pic>
        <p:nvPicPr>
          <p:cNvPr id="9" name="Picture 8" descr="Screenshot of settings to find icons. Go to insert &gt; icons &gt; search&#10;">
            <a:extLst>
              <a:ext uri="{FF2B5EF4-FFF2-40B4-BE49-F238E27FC236}">
                <a16:creationId xmlns:a16="http://schemas.microsoft.com/office/drawing/2014/main" id="{E664C685-8AFA-42FE-A3AC-B926FDE1001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45134" y="1029650"/>
            <a:ext cx="3739671" cy="16087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CA4C8C41-80B1-4092-A93E-4FD9372F894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45134" y="607216"/>
            <a:ext cx="4224426" cy="33855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find more icons, go to Insert &gt; Icons &gt; Search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73AF74A-A064-4964-8690-28767F732075}"/>
              </a:ext>
            </a:extLst>
          </p:cNvPr>
          <p:cNvSpPr/>
          <p:nvPr/>
        </p:nvSpPr>
        <p:spPr>
          <a:xfrm>
            <a:off x="693937" y="2922328"/>
            <a:ext cx="64792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/>
              <a:t>To find more illustrations, go to Insert &gt; pictures &gt; stock images &gt; illustrations</a:t>
            </a:r>
          </a:p>
        </p:txBody>
      </p:sp>
      <p:pic>
        <p:nvPicPr>
          <p:cNvPr id="19" name="Picture 18" descr="Screenshot of settings to find illustrations. Go to insert &gt; pictures &gt; stock images &gt; illustrations&#10;">
            <a:extLst>
              <a:ext uri="{FF2B5EF4-FFF2-40B4-BE49-F238E27FC236}">
                <a16:creationId xmlns:a16="http://schemas.microsoft.com/office/drawing/2014/main" id="{466F592B-A0D7-4FC8-AF89-0366C7CBACA8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r="63023" b="61240"/>
          <a:stretch/>
        </p:blipFill>
        <p:spPr>
          <a:xfrm>
            <a:off x="845134" y="3301862"/>
            <a:ext cx="4508205" cy="26581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83022A7A-7245-410F-A22F-7A567F463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12935" y="1252599"/>
            <a:ext cx="648000" cy="37316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76C9402-3D2D-416B-9ED3-7547DDCA9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85574" y="1540853"/>
            <a:ext cx="648000" cy="58631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5ADBD629-2044-4C64-B9B3-4DAB370182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98982" y="3581775"/>
            <a:ext cx="648000" cy="37316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AC00901-191F-4F8A-ABD6-A729ED3D6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309347" y="3958794"/>
            <a:ext cx="648000" cy="58631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0BAA3E4D-5FB5-4603-ABD1-0F617C670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390968" y="5197053"/>
            <a:ext cx="1415487" cy="3850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1" name="Graphic 30" descr="Wheelchair Access">
            <a:extLst>
              <a:ext uri="{FF2B5EF4-FFF2-40B4-BE49-F238E27FC236}">
                <a16:creationId xmlns:a16="http://schemas.microsoft.com/office/drawing/2014/main" id="{76B1455A-CB50-4EBC-9E1B-19A96773D070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5459614" y="707262"/>
            <a:ext cx="914400" cy="914400"/>
          </a:xfrm>
          <a:prstGeom prst="rect">
            <a:avLst/>
          </a:prstGeom>
        </p:spPr>
      </p:pic>
      <p:pic>
        <p:nvPicPr>
          <p:cNvPr id="33" name="Graphic 32" descr="Deaf">
            <a:extLst>
              <a:ext uri="{FF2B5EF4-FFF2-40B4-BE49-F238E27FC236}">
                <a16:creationId xmlns:a16="http://schemas.microsoft.com/office/drawing/2014/main" id="{5F0BC60E-74BB-4AE0-8241-23E9792836C2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5459614" y="1636223"/>
            <a:ext cx="914400" cy="914400"/>
          </a:xfrm>
          <a:prstGeom prst="rect">
            <a:avLst/>
          </a:prstGeom>
        </p:spPr>
      </p:pic>
      <p:pic>
        <p:nvPicPr>
          <p:cNvPr id="35" name="Graphic 34" descr="Gears">
            <a:extLst>
              <a:ext uri="{FF2B5EF4-FFF2-40B4-BE49-F238E27FC236}">
                <a16:creationId xmlns:a16="http://schemas.microsoft.com/office/drawing/2014/main" id="{BAC9D195-2A63-42BE-A26A-FD1593312496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9355808" y="707262"/>
            <a:ext cx="914400" cy="914400"/>
          </a:xfrm>
          <a:prstGeom prst="rect">
            <a:avLst/>
          </a:prstGeom>
        </p:spPr>
      </p:pic>
      <p:pic>
        <p:nvPicPr>
          <p:cNvPr id="37" name="Graphic 36" descr="Fingerprint">
            <a:extLst>
              <a:ext uri="{FF2B5EF4-FFF2-40B4-BE49-F238E27FC236}">
                <a16:creationId xmlns:a16="http://schemas.microsoft.com/office/drawing/2014/main" id="{5AC6180E-4DB3-49A0-95EF-980E75B0E9D1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9381662" y="1636223"/>
            <a:ext cx="914400" cy="914400"/>
          </a:xfrm>
          <a:prstGeom prst="rect">
            <a:avLst/>
          </a:prstGeom>
        </p:spPr>
      </p:pic>
      <p:pic>
        <p:nvPicPr>
          <p:cNvPr id="39" name="Graphic 38" descr="Employee badge">
            <a:extLst>
              <a:ext uri="{FF2B5EF4-FFF2-40B4-BE49-F238E27FC236}">
                <a16:creationId xmlns:a16="http://schemas.microsoft.com/office/drawing/2014/main" id="{3A6EA25E-271D-478E-8382-BCBA6ABAAF23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8381761" y="1636223"/>
            <a:ext cx="914400" cy="914400"/>
          </a:xfrm>
          <a:prstGeom prst="rect">
            <a:avLst/>
          </a:prstGeom>
        </p:spPr>
      </p:pic>
      <p:pic>
        <p:nvPicPr>
          <p:cNvPr id="41" name="Graphic 40" descr="Customer review RTL">
            <a:extLst>
              <a:ext uri="{FF2B5EF4-FFF2-40B4-BE49-F238E27FC236}">
                <a16:creationId xmlns:a16="http://schemas.microsoft.com/office/drawing/2014/main" id="{5F108C11-D683-48F6-8BC2-D717D4718000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8381761" y="707262"/>
            <a:ext cx="914400" cy="914400"/>
          </a:xfrm>
          <a:prstGeom prst="rect">
            <a:avLst/>
          </a:prstGeom>
        </p:spPr>
      </p:pic>
      <p:pic>
        <p:nvPicPr>
          <p:cNvPr id="43" name="Graphic 42" descr="Cheers">
            <a:extLst>
              <a:ext uri="{FF2B5EF4-FFF2-40B4-BE49-F238E27FC236}">
                <a16:creationId xmlns:a16="http://schemas.microsoft.com/office/drawing/2014/main" id="{CB0F3FFA-5AC6-4DF0-8685-3F1A6D7B6A76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7407712" y="707262"/>
            <a:ext cx="914400" cy="914400"/>
          </a:xfrm>
          <a:prstGeom prst="rect">
            <a:avLst/>
          </a:prstGeom>
        </p:spPr>
      </p:pic>
      <p:pic>
        <p:nvPicPr>
          <p:cNvPr id="45" name="Graphic 44" descr="Smiling face with solid fill">
            <a:extLst>
              <a:ext uri="{FF2B5EF4-FFF2-40B4-BE49-F238E27FC236}">
                <a16:creationId xmlns:a16="http://schemas.microsoft.com/office/drawing/2014/main" id="{E96C7C63-46C3-418C-826C-4A906B218074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6395098" y="1636223"/>
            <a:ext cx="914400" cy="914400"/>
          </a:xfrm>
          <a:prstGeom prst="rect">
            <a:avLst/>
          </a:prstGeom>
        </p:spPr>
      </p:pic>
      <p:pic>
        <p:nvPicPr>
          <p:cNvPr id="47" name="Graphic 46" descr="Sad face with solid fill">
            <a:extLst>
              <a:ext uri="{FF2B5EF4-FFF2-40B4-BE49-F238E27FC236}">
                <a16:creationId xmlns:a16="http://schemas.microsoft.com/office/drawing/2014/main" id="{5841E560-CC40-46D4-80B3-04E651547640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7330582" y="163622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937075"/>
      </p:ext>
    </p:extLst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Even pages">
  <a:themeElements>
    <a:clrScheme name="Custom 2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FFFFFF"/>
      </a:accent3>
      <a:accent4>
        <a:srgbClr val="EE7008"/>
      </a:accent4>
      <a:accent5>
        <a:srgbClr val="1AB39F"/>
      </a:accent5>
      <a:accent6>
        <a:srgbClr val="D5393D"/>
      </a:accent6>
      <a:hlink>
        <a:srgbClr val="FFFFFF"/>
      </a:hlink>
      <a:folHlink>
        <a:srgbClr val="FFFFFF"/>
      </a:folHlink>
    </a:clrScheme>
    <a:fontScheme name="HSCP">
      <a:majorFont>
        <a:latin typeface="Montserrat SemiBold"/>
        <a:ea typeface=""/>
        <a:cs typeface=""/>
      </a:majorFont>
      <a:minorFont>
        <a:latin typeface="Montserrat"/>
        <a:ea typeface=""/>
        <a:cs typeface="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dd Pages">
  <a:themeElements>
    <a:clrScheme name="Custom 3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FFFFFF"/>
      </a:accent3>
      <a:accent4>
        <a:srgbClr val="EE7008"/>
      </a:accent4>
      <a:accent5>
        <a:srgbClr val="1AB39F"/>
      </a:accent5>
      <a:accent6>
        <a:srgbClr val="D5393D"/>
      </a:accent6>
      <a:hlink>
        <a:srgbClr val="FFFFFF"/>
      </a:hlink>
      <a:folHlink>
        <a:srgbClr val="FFFFFF"/>
      </a:folHlink>
    </a:clrScheme>
    <a:fontScheme name="HSCP">
      <a:majorFont>
        <a:latin typeface="Montserrat SemiBold"/>
        <a:ea typeface=""/>
        <a:cs typeface=""/>
      </a:majorFont>
      <a:minorFont>
        <a:latin typeface="Montserrat"/>
        <a:ea typeface=""/>
        <a:cs typeface="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1B10521CE5EF428E9D7C1973167601" ma:contentTypeVersion="11" ma:contentTypeDescription="Create a new document." ma:contentTypeScope="" ma:versionID="82274321d7aee5fdad0deefac8d6fcc4">
  <xsd:schema xmlns:xsd="http://www.w3.org/2001/XMLSchema" xmlns:xs="http://www.w3.org/2001/XMLSchema" xmlns:p="http://schemas.microsoft.com/office/2006/metadata/properties" xmlns:ns2="0ed08d0c-3f70-4b96-83ed-622235d4caa0" xmlns:ns3="b0adfddb-0c3b-4e92-90e5-185491f68735" targetNamespace="http://schemas.microsoft.com/office/2006/metadata/properties" ma:root="true" ma:fieldsID="222a8a7d3c34297f555c6dba5c8a06ae" ns2:_="" ns3:_="">
    <xsd:import namespace="0ed08d0c-3f70-4b96-83ed-622235d4caa0"/>
    <xsd:import namespace="b0adfddb-0c3b-4e92-90e5-185491f687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d08d0c-3f70-4b96-83ed-622235d4ca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adfddb-0c3b-4e92-90e5-185491f68735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6C0F1CB-63A6-44EB-BBC3-E200D22636C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CE944FA-71A5-4638-B1E0-DEBF7AA1636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4FF9802-316A-422F-919F-9C23D03493A8}">
  <ds:schemaRefs>
    <ds:schemaRef ds:uri="0ed08d0c-3f70-4b96-83ed-622235d4caa0"/>
    <ds:schemaRef ds:uri="b0adfddb-0c3b-4e92-90e5-185491f6873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2630</TotalTime>
  <Words>108</Words>
  <Application>Microsoft Office PowerPoint</Application>
  <PresentationFormat>Widescreen</PresentationFormat>
  <Paragraphs>44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Abadi</vt:lpstr>
      <vt:lpstr>Abadi Extra Light</vt:lpstr>
      <vt:lpstr>Arial</vt:lpstr>
      <vt:lpstr>Calibri</vt:lpstr>
      <vt:lpstr>Montserrat</vt:lpstr>
      <vt:lpstr>Montserrat SemiBold</vt:lpstr>
      <vt:lpstr>Wingdings 2</vt:lpstr>
      <vt:lpstr>Even pages</vt:lpstr>
      <vt:lpstr>Odd Pages</vt:lpstr>
      <vt:lpstr>Slide title here</vt:lpstr>
      <vt:lpstr>Agenda</vt:lpstr>
      <vt:lpstr>Overview title</vt:lpstr>
      <vt:lpstr>Slide title</vt:lpstr>
      <vt:lpstr>Title</vt:lpstr>
      <vt:lpstr>Template slide</vt:lpstr>
      <vt:lpstr>Title</vt:lpstr>
      <vt:lpstr>Contacts</vt:lpstr>
      <vt:lpstr>To find more icons, go to Insert &gt; Icons &gt; Search</vt:lpstr>
      <vt:lpstr>Colour Palette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Surgenor</dc:creator>
  <cp:lastModifiedBy>Paul Surgenor</cp:lastModifiedBy>
  <cp:revision>44</cp:revision>
  <dcterms:created xsi:type="dcterms:W3CDTF">2021-03-18T09:34:24Z</dcterms:created>
  <dcterms:modified xsi:type="dcterms:W3CDTF">2022-03-02T10:42:40Z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0x010100B11B10521CE5EF428E9D7C1973167601</vt:lpwstr>
  </property>
</Properties>
</file>